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FBCE-A2DE-44BA-AFDE-778BC84390E0}" type="datetimeFigureOut">
              <a:rPr lang="fr-FR" smtClean="0"/>
              <a:t>02/10/2013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462B-23F2-4248-8270-06C6C9C51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9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FBCE-A2DE-44BA-AFDE-778BC84390E0}" type="datetimeFigureOut">
              <a:rPr lang="fr-FR" smtClean="0"/>
              <a:t>02/10/2013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462B-23F2-4248-8270-06C6C9C51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8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z="3600" i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Stage ACADEMIA</a:t>
            </a:r>
            <a:br>
              <a:rPr lang="fr-BE" sz="3600" i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r>
              <a:rPr lang="fr-BE" sz="3600" i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du 21-27 avril 2013 :</a:t>
            </a:r>
            <a:br>
              <a:rPr lang="fr-BE" sz="3600" i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r>
              <a:rPr lang="fr-BE" sz="3600" i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RIGA , Lettonie</a:t>
            </a: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z="2200" i="1" smtClean="0">
                <a:solidFill>
                  <a:schemeClr val="tx1"/>
                </a:solidFill>
                <a:latin typeface="Arial Narrow" pitchFamily="34" charset="0"/>
              </a:rPr>
              <a:t>Guidance in the Education and </a:t>
            </a:r>
            <a:br>
              <a:rPr lang="fr-BE" sz="2200" i="1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fr-BE" sz="2200" i="1" smtClean="0">
                <a:solidFill>
                  <a:schemeClr val="tx1"/>
                </a:solidFill>
                <a:latin typeface="Arial Narrow" pitchFamily="34" charset="0"/>
              </a:rPr>
              <a:t>Employement Sectors in Latvia</a:t>
            </a:r>
            <a:r>
              <a:rPr lang="fr-BE" sz="270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fr-BE" sz="270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mtClean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fr-BE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fr-BE" sz="360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Pierre Glemot</a:t>
            </a:r>
            <a:br>
              <a:rPr lang="fr-BE" sz="360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r>
              <a:rPr lang="fr-BE" sz="360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Stéphanie Berges</a:t>
            </a:r>
            <a:endParaRPr lang="fr-BE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smtClean="0">
                <a:solidFill>
                  <a:schemeClr val="accent1"/>
                </a:solidFill>
              </a:rPr>
              <a:t>L’orientation dans l’enseignement secondaire</a:t>
            </a: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400" b="0" i="1" u="sng" smtClean="0">
                <a:solidFill>
                  <a:schemeClr val="accent1"/>
                </a:solidFill>
              </a:rPr>
              <a:t>CARREER WORK = SCHOOL TEAM WO</a:t>
            </a:r>
            <a:r>
              <a:rPr lang="fr-BE" sz="2400" smtClean="0">
                <a:solidFill>
                  <a:schemeClr val="accent1"/>
                </a:solidFill>
              </a:rPr>
              <a:t>RK</a:t>
            </a:r>
            <a:endParaRPr lang="fr-BE" sz="24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8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600" smtClean="0">
                <a:solidFill>
                  <a:schemeClr val="accent1"/>
                </a:solidFill>
              </a:rPr>
              <a:t>Intérêt particulier du stage : </a:t>
            </a:r>
            <a:br>
              <a:rPr lang="fr-FR" sz="2600" smtClean="0">
                <a:solidFill>
                  <a:schemeClr val="accent1"/>
                </a:solidFill>
              </a:rPr>
            </a:br>
            <a:r>
              <a:rPr lang="fr-FR" sz="2600" smtClean="0">
                <a:solidFill>
                  <a:schemeClr val="accent1"/>
                </a:solidFill>
              </a:rPr>
              <a:t>Le Centre d’ Apprentissage Créatif  </a:t>
            </a:r>
            <a:endParaRPr lang="fr-FR" sz="26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4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smtClean="0">
                <a:solidFill>
                  <a:schemeClr val="accent1"/>
                </a:solidFill>
              </a:rPr>
              <a:t>Atelier d’électro-mécanique</a:t>
            </a:r>
            <a:endParaRPr lang="fr-BE" sz="32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600" smtClean="0">
                <a:solidFill>
                  <a:schemeClr val="accent1"/>
                </a:solidFill>
              </a:rPr>
              <a:t>Futures stylistes de demain !!!</a:t>
            </a:r>
            <a:endParaRPr lang="fr-BE" sz="36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mtClean="0">
                <a:solidFill>
                  <a:schemeClr val="accent1"/>
                </a:solidFill>
              </a:rPr>
              <a:t>A</a:t>
            </a:r>
            <a:r>
              <a:rPr lang="fr-BE" sz="3200" smtClean="0">
                <a:solidFill>
                  <a:schemeClr val="accent1"/>
                </a:solidFill>
              </a:rPr>
              <a:t>ir Baltique et ses ateliers…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0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smtClean="0">
                <a:solidFill>
                  <a:schemeClr val="accent1"/>
                </a:solidFill>
              </a:rPr>
              <a:t>L’Université de RIGA </a:t>
            </a:r>
            <a:r>
              <a:rPr lang="fr-FR" sz="1800" smtClean="0">
                <a:solidFill>
                  <a:schemeClr val="accent1"/>
                </a:solidFill>
              </a:rPr>
              <a:t>–</a:t>
            </a:r>
            <a:br>
              <a:rPr lang="fr-FR" sz="1800" smtClean="0">
                <a:solidFill>
                  <a:schemeClr val="accent1"/>
                </a:solidFill>
              </a:rPr>
            </a:br>
            <a:r>
              <a:rPr lang="fr-FR" sz="1800" smtClean="0">
                <a:solidFill>
                  <a:schemeClr val="accent1"/>
                </a:solidFill>
              </a:rPr>
              <a:t> échange avec une conseillère d’orientation</a:t>
            </a:r>
            <a:endParaRPr lang="fr-FR" sz="18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9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smtClean="0">
                <a:ln w="12700">
                  <a:solidFill>
                    <a:srgbClr val="675D59"/>
                  </a:solidFill>
                </a:ln>
                <a:solidFill>
                  <a:srgbClr val="FF7605"/>
                </a:solidFill>
              </a:rPr>
              <a:t>L’Université de RIGA </a:t>
            </a:r>
            <a:r>
              <a:rPr lang="fr-FR" sz="1800" smtClean="0">
                <a:ln w="12700">
                  <a:solidFill>
                    <a:srgbClr val="675D59"/>
                  </a:solidFill>
                </a:ln>
                <a:solidFill>
                  <a:srgbClr val="FF7605"/>
                </a:solidFill>
              </a:rPr>
              <a:t>–</a:t>
            </a:r>
            <a:br>
              <a:rPr lang="fr-FR" sz="1800" smtClean="0">
                <a:ln w="12700">
                  <a:solidFill>
                    <a:srgbClr val="675D59"/>
                  </a:solidFill>
                </a:ln>
                <a:solidFill>
                  <a:srgbClr val="FF7605"/>
                </a:solidFill>
              </a:rPr>
            </a:br>
            <a:r>
              <a:rPr lang="fr-FR" sz="1800" smtClean="0">
                <a:ln w="12700">
                  <a:solidFill>
                    <a:srgbClr val="675D59"/>
                  </a:solidFill>
                </a:ln>
                <a:solidFill>
                  <a:srgbClr val="FF7605"/>
                </a:solidFill>
              </a:rPr>
              <a:t> échange avec une conseillère d’orientation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842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smtClean="0">
                <a:solidFill>
                  <a:schemeClr val="accent1"/>
                </a:solidFill>
              </a:rPr>
              <a:t>Visite d’un collège technique d’excellence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smtClean="0">
                <a:solidFill>
                  <a:schemeClr val="accent1"/>
                </a:solidFill>
              </a:rPr>
              <a:t>Echanges avec une conseillère d’orientation privée et une chargée de cours « master orientation scolaire et professionnelle »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smtClean="0">
                <a:solidFill>
                  <a:schemeClr val="accent1"/>
                </a:solidFill>
              </a:rPr>
              <a:t>Mesures contre le chômage</a:t>
            </a: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4032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mtClean="0">
                <a:solidFill>
                  <a:schemeClr val="accent1"/>
                </a:solidFill>
              </a:rPr>
              <a:t>CONCLUSIONS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800" smtClean="0">
                <a:solidFill>
                  <a:schemeClr val="accent1"/>
                </a:solidFill>
              </a:rPr>
              <a:t>Paldies par uzmanību!</a:t>
            </a:r>
            <a:br>
              <a:rPr lang="fr-BE" sz="2800" smtClean="0">
                <a:solidFill>
                  <a:schemeClr val="accent1"/>
                </a:solidFill>
              </a:rPr>
            </a:br>
            <a:r>
              <a:rPr lang="fr-BE" sz="2800" smtClean="0">
                <a:solidFill>
                  <a:schemeClr val="accent1"/>
                </a:solidFill>
              </a:rPr>
              <a:t/>
            </a:r>
            <a:br>
              <a:rPr lang="fr-BE" sz="2800" smtClean="0">
                <a:solidFill>
                  <a:schemeClr val="accent1"/>
                </a:solidFill>
              </a:rPr>
            </a:br>
            <a:r>
              <a:rPr lang="fr-BE" sz="2800" smtClean="0">
                <a:solidFill>
                  <a:schemeClr val="accent1"/>
                </a:solidFill>
              </a:rPr>
              <a:t>Merci de votre attention</a:t>
            </a:r>
            <a:endParaRPr lang="fr-BE" sz="28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5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smtClean="0">
                <a:solidFill>
                  <a:schemeClr val="accent1"/>
                </a:solidFill>
                <a:latin typeface="Arial Narrow" pitchFamily="34" charset="0"/>
              </a:rPr>
              <a:t>La LETTONIE en quelques mots:</a:t>
            </a:r>
            <a:endParaRPr lang="fr-BE" sz="32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631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smtClean="0"/>
              <a:t>Système éducationnel Letton</a:t>
            </a:r>
            <a:endParaRPr lang="fr-BE" sz="2400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b="0" smtClean="0">
                <a:solidFill>
                  <a:srgbClr val="FF7605"/>
                </a:solidFill>
              </a:rPr>
              <a:t> </a:t>
            </a:r>
            <a:r>
              <a:rPr lang="fr-FR" sz="3100" smtClean="0">
                <a:solidFill>
                  <a:srgbClr val="FF760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système éducationnel et base de données nationale</a:t>
            </a:r>
            <a:endParaRPr lang="fr-FR" sz="31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Affichage à l'écran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        Stage ACADEMIA  du 21-27 avril 2013 :  RIGA , Lettonie   Guidance in the Education and  Employement Sectors in Latvia    Pierre Glemot Stéphanie Berges</vt:lpstr>
      <vt:lpstr>Présentation PowerPoint</vt:lpstr>
      <vt:lpstr>Présentation PowerPoint</vt:lpstr>
      <vt:lpstr>Présentation PowerPoint</vt:lpstr>
      <vt:lpstr>La LETTONIE en quelques mots:</vt:lpstr>
      <vt:lpstr>Présentation PowerPoint</vt:lpstr>
      <vt:lpstr>Système éducationnel Letton</vt:lpstr>
      <vt:lpstr> Le système éducationnel et base de données nationale</vt:lpstr>
      <vt:lpstr>Présentation PowerPoint</vt:lpstr>
      <vt:lpstr>Présentation PowerPoint</vt:lpstr>
      <vt:lpstr>L’orientation dans l’enseignement secondaire</vt:lpstr>
      <vt:lpstr>CARREER WORK = SCHOOL TEAM WORK</vt:lpstr>
      <vt:lpstr>Intérêt particulier du stage :  Le Centre d’ Apprentissage Créatif  </vt:lpstr>
      <vt:lpstr>Présentation PowerPoint</vt:lpstr>
      <vt:lpstr>Atelier d’électro-mécanique</vt:lpstr>
      <vt:lpstr>Futures stylistes de demain !!!</vt:lpstr>
      <vt:lpstr>Air Baltique et ses ateliers…</vt:lpstr>
      <vt:lpstr>L’Université de RIGA –  échange avec une conseillère d’orientation</vt:lpstr>
      <vt:lpstr>L’Université de RIGA –  échange avec une conseillère d’orientation</vt:lpstr>
      <vt:lpstr>Visite d’un collège technique d’excellence</vt:lpstr>
      <vt:lpstr>Echanges avec une conseillère d’orientation privée et une chargée de cours « master orientation scolaire et professionnelle »</vt:lpstr>
      <vt:lpstr>Mesures contre le chômage</vt:lpstr>
      <vt:lpstr>CONCLUSIONS</vt:lpstr>
      <vt:lpstr>Paldies par uzmanību!  Merci de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Stage ACADEMIA  du 21-27 avril 2013 :  RIGA , Lettonie   Guidance in the Education and  Employement Sectors in Latvia    Pierre Glemot Stéphanie Berges</dc:title>
  <dc:creator>Utilisateur</dc:creator>
  <cp:lastModifiedBy>Utilisateur</cp:lastModifiedBy>
  <cp:revision>1</cp:revision>
  <dcterms:created xsi:type="dcterms:W3CDTF">2013-10-02T16:32:37Z</dcterms:created>
  <dcterms:modified xsi:type="dcterms:W3CDTF">2013-10-02T16:32:37Z</dcterms:modified>
</cp:coreProperties>
</file>